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8" r:id="rId7"/>
    <p:sldId id="261" r:id="rId8"/>
    <p:sldId id="263" r:id="rId9"/>
    <p:sldId id="270" r:id="rId10"/>
    <p:sldId id="269" r:id="rId11"/>
    <p:sldId id="271" r:id="rId12"/>
    <p:sldId id="266" r:id="rId13"/>
    <p:sldId id="264" r:id="rId14"/>
    <p:sldId id="265" r:id="rId15"/>
    <p:sldId id="262" r:id="rId16"/>
    <p:sldId id="267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43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jpeg>
</file>

<file path=ppt/media/image13.jp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765BE-0011-48EE-B418-589BB33217EF}" type="datetimeFigureOut">
              <a:rPr lang="sv-SE" smtClean="0"/>
              <a:t>2015-05-24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 smtClean="0"/>
              <a:t>Klicka här för att ändra format på bakgrundstexten</a:t>
            </a:r>
          </a:p>
          <a:p>
            <a:pPr lvl="1"/>
            <a:r>
              <a:rPr lang="sv-SE" smtClean="0"/>
              <a:t>Nivå två</a:t>
            </a:r>
          </a:p>
          <a:p>
            <a:pPr lvl="2"/>
            <a:r>
              <a:rPr lang="sv-SE" smtClean="0"/>
              <a:t>Nivå tre</a:t>
            </a:r>
          </a:p>
          <a:p>
            <a:pPr lvl="3"/>
            <a:r>
              <a:rPr lang="sv-SE" smtClean="0"/>
              <a:t>Nivå fyra</a:t>
            </a:r>
          </a:p>
          <a:p>
            <a:pPr lvl="4"/>
            <a:r>
              <a:rPr lang="sv-SE" smtClean="0"/>
              <a:t>Nivå fem</a:t>
            </a:r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300B1A-2F00-4386-B8DC-468AE898EF0D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038127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00B1A-2F00-4386-B8DC-468AE898EF0D}" type="slidenum">
              <a:rPr lang="sv-SE" smtClean="0"/>
              <a:t>5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6388797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v-SE" dirty="0" smtClean="0"/>
              <a:t>Energi</a:t>
            </a:r>
            <a:r>
              <a:rPr lang="sv-SE" baseline="0" dirty="0" smtClean="0"/>
              <a:t> kvar -&gt; räknas det in i poängen.</a:t>
            </a:r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00B1A-2F00-4386-B8DC-468AE898EF0D}" type="slidenum">
              <a:rPr lang="sv-SE" smtClean="0"/>
              <a:t>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771551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B300B1A-2F00-4386-B8DC-468AE898EF0D}" type="slidenum">
              <a:rPr lang="sv-SE" smtClean="0"/>
              <a:t>12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299758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74537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5399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836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57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6063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538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04943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205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7594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104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6939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5931F5-8A78-4704-AEFC-6D822F1B89C0}" type="datetimeFigureOut">
              <a:rPr lang="en-US" smtClean="0"/>
              <a:t>5/24/2015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C0B6BF-1549-4797-8120-4AEE981969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7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e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7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1.jp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84739"/>
          </a:xfrm>
        </p:spPr>
        <p:txBody>
          <a:bodyPr/>
          <a:lstStyle/>
          <a:p>
            <a:r>
              <a:rPr lang="en-US" dirty="0" smtClean="0"/>
              <a:t>Mortal Portal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954923"/>
            <a:ext cx="9144000" cy="3043461"/>
          </a:xfrm>
        </p:spPr>
        <p:txBody>
          <a:bodyPr>
            <a:normAutofit/>
          </a:bodyPr>
          <a:lstStyle/>
          <a:p>
            <a:r>
              <a:rPr lang="en-US" dirty="0" smtClean="0"/>
              <a:t>UD1434 | DV1475</a:t>
            </a:r>
          </a:p>
          <a:p>
            <a:r>
              <a:rPr lang="en-US" dirty="0" smtClean="0"/>
              <a:t>Olivia Lau, </a:t>
            </a:r>
            <a:r>
              <a:rPr lang="en-US" dirty="0" err="1" smtClean="0"/>
              <a:t>Mattias</a:t>
            </a:r>
            <a:r>
              <a:rPr lang="en-US" dirty="0"/>
              <a:t> </a:t>
            </a:r>
            <a:r>
              <a:rPr lang="en-US" dirty="0" err="1"/>
              <a:t>Lunderot</a:t>
            </a:r>
            <a:r>
              <a:rPr lang="en-US" dirty="0"/>
              <a:t>, Magnus Quach,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Andreas Thomasson, Johan </a:t>
            </a:r>
            <a:r>
              <a:rPr lang="en-US" dirty="0" err="1" smtClean="0"/>
              <a:t>Törn</a:t>
            </a:r>
            <a:r>
              <a:rPr lang="en-US" dirty="0" smtClean="0"/>
              <a:t>, </a:t>
            </a:r>
            <a:r>
              <a:rPr lang="en-US" dirty="0" err="1" smtClean="0"/>
              <a:t>Nicklas</a:t>
            </a:r>
            <a:r>
              <a:rPr lang="en-US" dirty="0" smtClean="0"/>
              <a:t> </a:t>
            </a:r>
            <a:r>
              <a:rPr lang="en-US" dirty="0" err="1" smtClean="0"/>
              <a:t>Wallander</a:t>
            </a:r>
            <a:endParaRPr lang="en-US" dirty="0" smtClean="0"/>
          </a:p>
          <a:p>
            <a:endParaRPr lang="sv-SE" dirty="0" smtClean="0"/>
          </a:p>
          <a:p>
            <a:r>
              <a:rPr lang="sv-SE" dirty="0" smtClean="0"/>
              <a:t>Lärare:</a:t>
            </a:r>
            <a:br>
              <a:rPr lang="sv-SE" dirty="0" smtClean="0"/>
            </a:br>
            <a:r>
              <a:rPr lang="sv-SE" dirty="0" smtClean="0"/>
              <a:t>Martin Lanner, Francisco Lopez </a:t>
            </a:r>
            <a:r>
              <a:rPr lang="sv-SE" dirty="0" err="1" smtClean="0"/>
              <a:t>Luro</a:t>
            </a:r>
            <a:r>
              <a:rPr lang="sv-SE" dirty="0" smtClean="0"/>
              <a:t>, Hans </a:t>
            </a:r>
            <a:r>
              <a:rPr lang="sv-SE" dirty="0" err="1" smtClean="0"/>
              <a:t>Tap</a:t>
            </a:r>
            <a:r>
              <a:rPr lang="sv-SE" dirty="0" smtClean="0"/>
              <a:t>, Erik Wadstein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1212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dirty="0" smtClean="0"/>
              <a:t> </a:t>
            </a:r>
            <a:r>
              <a:rPr lang="en-US" dirty="0" err="1" smtClean="0"/>
              <a:t>Konceptbilder</a:t>
            </a:r>
            <a:r>
              <a:rPr lang="en-US" dirty="0" smtClean="0"/>
              <a:t> </a:t>
            </a:r>
          </a:p>
          <a:p>
            <a:pPr lvl="1"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Byggt</a:t>
            </a:r>
            <a:r>
              <a:rPr lang="en-US" dirty="0" smtClean="0"/>
              <a:t> </a:t>
            </a:r>
            <a:r>
              <a:rPr lang="en-US" dirty="0" err="1" smtClean="0"/>
              <a:t>av</a:t>
            </a:r>
            <a:r>
              <a:rPr lang="en-US" dirty="0" smtClean="0"/>
              <a:t> </a:t>
            </a:r>
            <a:r>
              <a:rPr lang="en-US" dirty="0" err="1"/>
              <a:t>m</a:t>
            </a:r>
            <a:r>
              <a:rPr lang="en-US" dirty="0" err="1" smtClean="0"/>
              <a:t>änniskor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Mekaniska</a:t>
            </a:r>
            <a:r>
              <a:rPr lang="en-US" dirty="0" smtClean="0"/>
              <a:t> former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 smtClean="0"/>
              <a:t>Raka</a:t>
            </a:r>
            <a:r>
              <a:rPr lang="en-US" dirty="0" smtClean="0"/>
              <a:t> </a:t>
            </a:r>
            <a:r>
              <a:rPr lang="en-US" dirty="0" err="1" smtClean="0"/>
              <a:t>linjer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 smtClean="0"/>
              <a:t>Hårda</a:t>
            </a:r>
            <a:r>
              <a:rPr lang="en-US" dirty="0" smtClean="0"/>
              <a:t> </a:t>
            </a:r>
            <a:r>
              <a:rPr lang="en-US" dirty="0" err="1" smtClean="0"/>
              <a:t>kanter</a:t>
            </a:r>
            <a:endParaRPr lang="en-US" dirty="0" smtClean="0"/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8764" y="380366"/>
            <a:ext cx="6208303" cy="4138868"/>
          </a:xfrm>
          <a:prstGeom prst="rect">
            <a:avLst/>
          </a:prstGeom>
        </p:spPr>
      </p:pic>
      <p:pic>
        <p:nvPicPr>
          <p:cNvPr id="10" name="Bildobjekt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80602" y="4654171"/>
            <a:ext cx="3512314" cy="1907924"/>
          </a:xfrm>
          <a:prstGeom prst="rect">
            <a:avLst/>
          </a:prstGeom>
        </p:spPr>
      </p:pic>
      <p:pic>
        <p:nvPicPr>
          <p:cNvPr id="11" name="Bildobjekt 10"/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1394" y="3664931"/>
            <a:ext cx="3749271" cy="2897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843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dirty="0" smtClean="0"/>
              <a:t> Modell</a:t>
            </a:r>
          </a:p>
          <a:p>
            <a:pPr lvl="1">
              <a:buBlip>
                <a:blip r:embed="rId4"/>
              </a:buBlip>
            </a:pPr>
            <a:r>
              <a:rPr lang="en-US" dirty="0" smtClean="0"/>
              <a:t> Low-poly</a:t>
            </a:r>
          </a:p>
          <a:p>
            <a:pPr>
              <a:buBlip>
                <a:blip r:embed="rId3"/>
              </a:buBlip>
            </a:pPr>
            <a:r>
              <a:rPr lang="en-US" dirty="0" smtClean="0"/>
              <a:t> </a:t>
            </a:r>
            <a:r>
              <a:rPr lang="en-US" dirty="0" err="1" smtClean="0"/>
              <a:t>Resultat</a:t>
            </a:r>
            <a:endParaRPr lang="en-US" dirty="0"/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1821" y="365125"/>
            <a:ext cx="6871979" cy="4581319"/>
          </a:xfrm>
          <a:prstGeom prst="rect">
            <a:avLst/>
          </a:prstGeom>
        </p:spPr>
      </p:pic>
      <p:pic>
        <p:nvPicPr>
          <p:cNvPr id="9" name="Bildobjekt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7810" y="3047627"/>
            <a:ext cx="2979174" cy="353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589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Effekter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</a:t>
            </a:r>
            <a:r>
              <a:rPr lang="en-US" dirty="0" err="1" smtClean="0"/>
              <a:t>ljud</a:t>
            </a:r>
            <a:r>
              <a:rPr lang="en-US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3"/>
              </a:buBlip>
            </a:pPr>
            <a:r>
              <a:rPr lang="en-US" dirty="0" smtClean="0"/>
              <a:t> </a:t>
            </a:r>
            <a:r>
              <a:rPr lang="en-US" dirty="0" err="1" smtClean="0"/>
              <a:t>Partiklar</a:t>
            </a:r>
            <a:endParaRPr lang="en-US" dirty="0"/>
          </a:p>
          <a:p>
            <a:pPr>
              <a:buBlip>
                <a:blip r:embed="rId3"/>
              </a:buBlip>
            </a:pPr>
            <a:r>
              <a:rPr lang="en-US" dirty="0" smtClean="0"/>
              <a:t> Power up-</a:t>
            </a:r>
            <a:r>
              <a:rPr lang="en-US" dirty="0" err="1" smtClean="0"/>
              <a:t>indikationer</a:t>
            </a:r>
            <a:endParaRPr lang="en-US" dirty="0" smtClean="0"/>
          </a:p>
        </p:txBody>
      </p:sp>
      <p:pic>
        <p:nvPicPr>
          <p:cNvPr id="7" name="Bildobjekt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47553" y="1825625"/>
            <a:ext cx="2429214" cy="1829055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8" name="Bildobjekt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9738" y="4179080"/>
            <a:ext cx="2372056" cy="2057687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9" name="Bildobjekt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5343" y="4169554"/>
            <a:ext cx="1667108" cy="2067213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  <p:pic>
        <p:nvPicPr>
          <p:cNvPr id="10" name="Bildobjekt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169554"/>
            <a:ext cx="1681456" cy="2076552"/>
          </a:xfrm>
          <a:prstGeom prst="rect">
            <a:avLst/>
          </a:prstGeom>
          <a:effectLst>
            <a:glow rad="228600">
              <a:schemeClr val="accent1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592282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Kod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Struktur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Entity handler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Shading-system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Kollision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NURBs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4009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Banor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 Levels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smtClean="0"/>
              <a:t> Generator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Filer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Randomize</a:t>
            </a:r>
          </a:p>
        </p:txBody>
      </p:sp>
    </p:spTree>
    <p:extLst>
      <p:ext uri="{BB962C8B-B14F-4D97-AF65-F5344CB8AC3E}">
        <p14:creationId xmlns:p14="http://schemas.microsoft.com/office/powerpoint/2010/main" val="40255843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Avrundning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dirty="0" err="1" smtClean="0"/>
              <a:t>Fördelar</a:t>
            </a:r>
            <a:r>
              <a:rPr lang="en-US" dirty="0" smtClean="0"/>
              <a:t>/</a:t>
            </a:r>
            <a:r>
              <a:rPr lang="en-US" dirty="0" err="1" smtClean="0"/>
              <a:t>Nackdelar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err="1" smtClean="0"/>
              <a:t>Mål</a:t>
            </a:r>
            <a:r>
              <a:rPr lang="en-US" dirty="0" smtClean="0"/>
              <a:t>/Problem/</a:t>
            </a:r>
            <a:r>
              <a:rPr lang="en-US" dirty="0" err="1" smtClean="0"/>
              <a:t>Resultat</a:t>
            </a:r>
            <a:r>
              <a:rPr lang="en-US" dirty="0" smtClean="0"/>
              <a:t> – Why?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(</a:t>
            </a:r>
            <a:r>
              <a:rPr lang="en-US" dirty="0" err="1" smtClean="0"/>
              <a:t>Tänka</a:t>
            </a:r>
            <a:r>
              <a:rPr lang="en-US" dirty="0" smtClean="0"/>
              <a:t> </a:t>
            </a:r>
            <a:r>
              <a:rPr lang="en-US" dirty="0" err="1" smtClean="0"/>
              <a:t>på</a:t>
            </a:r>
            <a:r>
              <a:rPr lang="en-US" dirty="0" smtClean="0"/>
              <a:t> till </a:t>
            </a:r>
            <a:r>
              <a:rPr lang="en-US" dirty="0" err="1" smtClean="0"/>
              <a:t>nästa</a:t>
            </a:r>
            <a:r>
              <a:rPr lang="en-US" dirty="0" smtClean="0"/>
              <a:t> </a:t>
            </a:r>
            <a:r>
              <a:rPr lang="en-US" dirty="0" err="1" smtClean="0"/>
              <a:t>gång</a:t>
            </a:r>
            <a:r>
              <a:rPr lang="en-US" dirty="0" smtClean="0"/>
              <a:t>? </a:t>
            </a:r>
            <a:r>
              <a:rPr lang="en-US" dirty="0" err="1" smtClean="0"/>
              <a:t>Lärdomar</a:t>
            </a:r>
            <a:r>
              <a:rPr lang="en-US" dirty="0" smtClean="0"/>
              <a:t>?)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Tack till ALLA KAKOR SOM STÖTTAT OS :DGGWP HEJDÅ TIME FOR SUMMERVACATION :D</a:t>
            </a:r>
          </a:p>
          <a:p>
            <a:pPr>
              <a:buBlip>
                <a:blip r:embed="rId2"/>
              </a:buBlip>
            </a:pPr>
            <a:endParaRPr lang="en-US" dirty="0" smtClean="0"/>
          </a:p>
          <a:p>
            <a:pPr>
              <a:buBlip>
                <a:blip r:embed="rId2"/>
              </a:buBlip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58998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smtClean="0"/>
              <a:t>Frågor?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45872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Introduktion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Spel</a:t>
            </a:r>
            <a:r>
              <a:rPr lang="en-US" dirty="0" smtClean="0"/>
              <a:t>: Mortal Portal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Film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Fördjupning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GUI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Design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Effekter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</a:t>
            </a:r>
            <a:r>
              <a:rPr lang="en-US" dirty="0" err="1" smtClean="0"/>
              <a:t>ljud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Kod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Banor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Avrundning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Frågor</a:t>
            </a:r>
            <a:r>
              <a:rPr lang="en-US" dirty="0" smtClean="0"/>
              <a:t>?</a:t>
            </a:r>
          </a:p>
          <a:p>
            <a:pPr>
              <a:buBlip>
                <a:blip r:embed="rId2"/>
              </a:buBlip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52106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Gameplay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sv-SE" dirty="0" smtClean="0"/>
              <a:t> </a:t>
            </a:r>
            <a:r>
              <a:rPr lang="sv-SE" dirty="0" err="1" smtClean="0"/>
              <a:t>Local</a:t>
            </a:r>
            <a:r>
              <a:rPr lang="sv-SE" dirty="0" smtClean="0"/>
              <a:t> </a:t>
            </a:r>
            <a:r>
              <a:rPr lang="sv-SE" dirty="0" err="1" smtClean="0"/>
              <a:t>multiplayer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Spelaren</a:t>
            </a:r>
            <a:r>
              <a:rPr lang="en-US" dirty="0" smtClean="0"/>
              <a:t> </a:t>
            </a:r>
            <a:r>
              <a:rPr lang="en-US" dirty="0" err="1" smtClean="0"/>
              <a:t>kontrollerar</a:t>
            </a:r>
            <a:r>
              <a:rPr lang="en-US" dirty="0" smtClean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portal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Ta </a:t>
            </a:r>
            <a:r>
              <a:rPr lang="en-US" dirty="0" err="1"/>
              <a:t>upp</a:t>
            </a:r>
            <a:r>
              <a:rPr lang="en-US" dirty="0"/>
              <a:t> </a:t>
            </a:r>
            <a:r>
              <a:rPr lang="en-US" dirty="0" err="1"/>
              <a:t>kristaller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Undvika</a:t>
            </a:r>
            <a:r>
              <a:rPr lang="en-US" dirty="0" smtClean="0"/>
              <a:t> </a:t>
            </a:r>
            <a:r>
              <a:rPr lang="en-US" dirty="0" err="1"/>
              <a:t>kometer</a:t>
            </a:r>
            <a:endParaRPr lang="en-US" dirty="0"/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Ett</a:t>
            </a:r>
            <a:r>
              <a:rPr lang="en-US" dirty="0" smtClean="0"/>
              <a:t> </a:t>
            </a:r>
            <a:r>
              <a:rPr lang="en-US" dirty="0" err="1"/>
              <a:t>oändligt</a:t>
            </a:r>
            <a:r>
              <a:rPr lang="en-US" dirty="0"/>
              <a:t> </a:t>
            </a:r>
            <a:r>
              <a:rPr lang="en-US" dirty="0" err="1" smtClean="0"/>
              <a:t>spel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202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Video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 This is </a:t>
            </a:r>
            <a:r>
              <a:rPr lang="en-US" dirty="0" err="1" smtClean="0"/>
              <a:t>bideo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3093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Fördjupning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Plocka</a:t>
            </a:r>
            <a:r>
              <a:rPr lang="en-US" dirty="0" smtClean="0"/>
              <a:t> </a:t>
            </a:r>
            <a:r>
              <a:rPr lang="en-US" dirty="0" err="1"/>
              <a:t>kristaller</a:t>
            </a:r>
            <a:r>
              <a:rPr lang="en-US" dirty="0"/>
              <a:t> 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 err="1"/>
              <a:t>motsvarande</a:t>
            </a:r>
            <a:r>
              <a:rPr lang="en-US" dirty="0"/>
              <a:t> </a:t>
            </a:r>
            <a:r>
              <a:rPr lang="en-US" dirty="0" err="1"/>
              <a:t>färg</a:t>
            </a:r>
            <a:endParaRPr lang="en-US" dirty="0"/>
          </a:p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Byta</a:t>
            </a:r>
            <a:r>
              <a:rPr lang="en-US" dirty="0" smtClean="0"/>
              <a:t> </a:t>
            </a:r>
            <a:r>
              <a:rPr lang="en-US" dirty="0" err="1" smtClean="0"/>
              <a:t>färg</a:t>
            </a:r>
            <a:r>
              <a:rPr lang="en-US" dirty="0" smtClean="0"/>
              <a:t> </a:t>
            </a:r>
            <a:r>
              <a:rPr lang="en-US" dirty="0" err="1" smtClean="0"/>
              <a:t>på</a:t>
            </a:r>
            <a:r>
              <a:rPr lang="en-US" dirty="0" smtClean="0"/>
              <a:t> </a:t>
            </a:r>
            <a:r>
              <a:rPr lang="en-US" dirty="0" err="1" smtClean="0"/>
              <a:t>portalen</a:t>
            </a:r>
            <a:endParaRPr lang="en-US" dirty="0" smtClean="0"/>
          </a:p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Kontroller</a:t>
            </a:r>
            <a:endParaRPr lang="en-US" dirty="0" smtClean="0"/>
          </a:p>
          <a:p>
            <a:pPr lvl="1">
              <a:buBlip>
                <a:blip r:embed="rId5"/>
              </a:buBlip>
            </a:pPr>
            <a:r>
              <a:rPr lang="en-US" dirty="0" smtClean="0"/>
              <a:t> Keyboard</a:t>
            </a:r>
          </a:p>
          <a:p>
            <a:pPr lvl="1">
              <a:buBlip>
                <a:blip r:embed="rId5"/>
              </a:buBlip>
            </a:pPr>
            <a:r>
              <a:rPr lang="en-US" dirty="0"/>
              <a:t> </a:t>
            </a:r>
            <a:r>
              <a:rPr lang="en-US" dirty="0" err="1" smtClean="0"/>
              <a:t>Handkontroll</a:t>
            </a:r>
            <a:endParaRPr lang="en-US" dirty="0" smtClean="0"/>
          </a:p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Kan</a:t>
            </a:r>
            <a:r>
              <a:rPr lang="en-US" dirty="0" smtClean="0"/>
              <a:t> </a:t>
            </a:r>
            <a:r>
              <a:rPr lang="en-US" dirty="0" err="1"/>
              <a:t>inte</a:t>
            </a:r>
            <a:r>
              <a:rPr lang="en-US" dirty="0"/>
              <a:t> </a:t>
            </a:r>
            <a:r>
              <a:rPr lang="en-US" dirty="0" err="1"/>
              <a:t>åka</a:t>
            </a:r>
            <a:r>
              <a:rPr lang="en-US" dirty="0"/>
              <a:t> </a:t>
            </a:r>
            <a:r>
              <a:rPr lang="en-US" dirty="0" err="1"/>
              <a:t>utanför</a:t>
            </a:r>
            <a:r>
              <a:rPr lang="en-US" dirty="0"/>
              <a:t> </a:t>
            </a:r>
            <a:r>
              <a:rPr lang="en-US" dirty="0" err="1" smtClean="0"/>
              <a:t>skärmen</a:t>
            </a:r>
            <a:endParaRPr lang="en-US" dirty="0"/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311" y="3052916"/>
            <a:ext cx="4223489" cy="2874033"/>
          </a:xfrm>
          <a:prstGeom prst="rect">
            <a:avLst/>
          </a:prstGeom>
          <a:effectLst>
            <a:glow rad="444500">
              <a:schemeClr val="accent6">
                <a:alpha val="37000"/>
              </a:schemeClr>
            </a:glo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597319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Fördjupning</a:t>
            </a:r>
            <a:endParaRPr lang="sv-SE" dirty="0"/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Blip>
                <a:blip r:embed="rId3"/>
              </a:buBlip>
            </a:pPr>
            <a:r>
              <a:rPr lang="en-US" dirty="0"/>
              <a:t> </a:t>
            </a:r>
            <a:r>
              <a:rPr lang="en-US" dirty="0" err="1"/>
              <a:t>Förlora</a:t>
            </a:r>
            <a:r>
              <a:rPr lang="en-US" dirty="0"/>
              <a:t>/</a:t>
            </a:r>
            <a:r>
              <a:rPr lang="en-US" dirty="0" err="1"/>
              <a:t>få</a:t>
            </a:r>
            <a:r>
              <a:rPr lang="en-US" dirty="0"/>
              <a:t> </a:t>
            </a:r>
            <a:r>
              <a:rPr lang="en-US" dirty="0" err="1"/>
              <a:t>bränsle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smtClean="0"/>
              <a:t>Asteroid, med </a:t>
            </a:r>
            <a:r>
              <a:rPr lang="en-US" dirty="0" err="1" smtClean="0"/>
              <a:t>tiden</a:t>
            </a:r>
            <a:r>
              <a:rPr lang="en-US" dirty="0" smtClean="0"/>
              <a:t> / </a:t>
            </a:r>
            <a:r>
              <a:rPr lang="en-US" dirty="0" err="1" smtClean="0"/>
              <a:t>kristaller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/>
              <a:t>Spelet</a:t>
            </a:r>
            <a:r>
              <a:rPr lang="en-US" dirty="0"/>
              <a:t> tar slut </a:t>
            </a:r>
            <a:r>
              <a:rPr lang="en-US" dirty="0" err="1"/>
              <a:t>när</a:t>
            </a:r>
            <a:r>
              <a:rPr lang="en-US" dirty="0"/>
              <a:t> </a:t>
            </a:r>
            <a:r>
              <a:rPr lang="en-US" dirty="0" err="1" smtClean="0"/>
              <a:t>en</a:t>
            </a:r>
            <a:r>
              <a:rPr lang="en-US" dirty="0" smtClean="0"/>
              <a:t> </a:t>
            </a:r>
            <a:r>
              <a:rPr lang="en-US" dirty="0" err="1" smtClean="0"/>
              <a:t>mätare</a:t>
            </a:r>
            <a:r>
              <a:rPr lang="en-US" dirty="0" smtClean="0"/>
              <a:t> </a:t>
            </a:r>
            <a:r>
              <a:rPr lang="en-US" dirty="0" err="1"/>
              <a:t>når</a:t>
            </a:r>
            <a:r>
              <a:rPr lang="en-US" dirty="0"/>
              <a:t> </a:t>
            </a:r>
            <a:r>
              <a:rPr lang="en-US" dirty="0" err="1"/>
              <a:t>noll</a:t>
            </a:r>
            <a:endParaRPr lang="en-US" dirty="0"/>
          </a:p>
          <a:p>
            <a:pPr>
              <a:buBlip>
                <a:blip r:embed="rId3"/>
              </a:buBlip>
            </a:pPr>
            <a:r>
              <a:rPr lang="en-US" dirty="0"/>
              <a:t> </a:t>
            </a:r>
            <a:r>
              <a:rPr lang="en-US" dirty="0" err="1"/>
              <a:t>Högst</a:t>
            </a:r>
            <a:r>
              <a:rPr lang="en-US" dirty="0"/>
              <a:t> </a:t>
            </a:r>
            <a:r>
              <a:rPr lang="en-US" dirty="0" err="1"/>
              <a:t>poäng</a:t>
            </a:r>
            <a:r>
              <a:rPr lang="en-US" dirty="0"/>
              <a:t> </a:t>
            </a:r>
            <a:r>
              <a:rPr lang="en-US" dirty="0" err="1" smtClean="0"/>
              <a:t>vinner</a:t>
            </a:r>
            <a:endParaRPr lang="en-US" dirty="0"/>
          </a:p>
          <a:p>
            <a:pPr>
              <a:buBlip>
                <a:blip r:embed="rId3"/>
              </a:buBlip>
            </a:pPr>
            <a:r>
              <a:rPr lang="en-US" dirty="0"/>
              <a:t> Power-ups</a:t>
            </a:r>
          </a:p>
          <a:p>
            <a:pPr lvl="1">
              <a:buBlip>
                <a:blip r:embed="rId4"/>
              </a:buBlip>
            </a:pPr>
            <a:r>
              <a:rPr lang="en-US" dirty="0"/>
              <a:t> Crystal frenzy</a:t>
            </a:r>
          </a:p>
          <a:p>
            <a:pPr lvl="1">
              <a:buBlip>
                <a:blip r:embed="rId4"/>
              </a:buBlip>
            </a:pPr>
            <a:r>
              <a:rPr lang="en-US" dirty="0"/>
              <a:t> Immortal portal</a:t>
            </a:r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smtClean="0"/>
              <a:t>Reverse controls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Slow</a:t>
            </a:r>
          </a:p>
          <a:p>
            <a:pPr>
              <a:buBlip>
                <a:blip r:embed="rId3"/>
              </a:buBlip>
            </a:pPr>
            <a:r>
              <a:rPr lang="en-US" dirty="0"/>
              <a:t> </a:t>
            </a:r>
            <a:r>
              <a:rPr lang="en-US" dirty="0" err="1"/>
              <a:t>Går</a:t>
            </a:r>
            <a:r>
              <a:rPr lang="en-US" dirty="0"/>
              <a:t> </a:t>
            </a:r>
            <a:r>
              <a:rPr lang="en-US" dirty="0" err="1"/>
              <a:t>snabbare</a:t>
            </a:r>
            <a:r>
              <a:rPr lang="en-US" dirty="0"/>
              <a:t> med </a:t>
            </a:r>
            <a:r>
              <a:rPr lang="en-US" dirty="0" err="1"/>
              <a:t>tiden</a:t>
            </a:r>
            <a:endParaRPr lang="en-US" dirty="0"/>
          </a:p>
          <a:p>
            <a:endParaRPr lang="sv-SE" dirty="0"/>
          </a:p>
        </p:txBody>
      </p:sp>
      <p:pic>
        <p:nvPicPr>
          <p:cNvPr id="4" name="Bildobjekt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4594" y="700212"/>
            <a:ext cx="2234921" cy="1980952"/>
          </a:xfrm>
          <a:prstGeom prst="rect">
            <a:avLst/>
          </a:prstGeom>
          <a:effectLst>
            <a:glow rad="444500">
              <a:schemeClr val="accent6">
                <a:alpha val="37000"/>
              </a:schemeClr>
            </a:glow>
            <a:softEdge rad="38100"/>
          </a:effectLst>
        </p:spPr>
      </p:pic>
      <p:pic>
        <p:nvPicPr>
          <p:cNvPr id="6" name="Bildobjekt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0311" y="3052916"/>
            <a:ext cx="4223489" cy="2874033"/>
          </a:xfrm>
          <a:prstGeom prst="rect">
            <a:avLst/>
          </a:prstGeom>
          <a:effectLst>
            <a:glow rad="444500">
              <a:schemeClr val="accent6">
                <a:alpha val="37000"/>
              </a:schemeClr>
            </a:glow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454372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GUI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507227"/>
            <a:ext cx="10515600" cy="3669736"/>
          </a:xfrm>
        </p:spPr>
        <p:txBody>
          <a:bodyPr/>
          <a:lstStyle/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Spelare</a:t>
            </a:r>
            <a:r>
              <a:rPr lang="en-US" dirty="0" smtClean="0"/>
              <a:t> </a:t>
            </a:r>
            <a:r>
              <a:rPr lang="en-US" dirty="0" err="1" smtClean="0"/>
              <a:t>och</a:t>
            </a:r>
            <a:r>
              <a:rPr lang="en-US" dirty="0" smtClean="0"/>
              <a:t> </a:t>
            </a:r>
            <a:r>
              <a:rPr lang="en-US" dirty="0" err="1" smtClean="0"/>
              <a:t>färger</a:t>
            </a:r>
            <a:endParaRPr lang="en-US" dirty="0" smtClean="0"/>
          </a:p>
          <a:p>
            <a:pPr>
              <a:buBlip>
                <a:blip r:embed="rId2"/>
              </a:buBlip>
            </a:pPr>
            <a:r>
              <a:rPr lang="en-US" dirty="0" smtClean="0"/>
              <a:t> Combo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Energy bar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Bonus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Score</a:t>
            </a:r>
          </a:p>
          <a:p>
            <a:pPr>
              <a:buBlip>
                <a:blip r:embed="rId2"/>
              </a:buBlip>
            </a:pPr>
            <a:r>
              <a:rPr lang="en-US" dirty="0" smtClean="0"/>
              <a:t> </a:t>
            </a:r>
            <a:r>
              <a:rPr lang="en-US" dirty="0" err="1" smtClean="0"/>
              <a:t>Menyer</a:t>
            </a:r>
            <a:r>
              <a:rPr lang="en-US" dirty="0" smtClean="0"/>
              <a:t> – start, paus, restart, continue</a:t>
            </a:r>
            <a:endParaRPr lang="en-US" dirty="0"/>
          </a:p>
        </p:txBody>
      </p:sp>
      <p:pic>
        <p:nvPicPr>
          <p:cNvPr id="5" name="Bildobjekt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42" y="1690688"/>
            <a:ext cx="11315232" cy="547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830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objekt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8916" y="362130"/>
            <a:ext cx="6469625" cy="36391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4"/>
              </a:buBlip>
            </a:pPr>
            <a:r>
              <a:rPr lang="en-US" dirty="0" smtClean="0"/>
              <a:t> </a:t>
            </a:r>
            <a:r>
              <a:rPr lang="en-US" dirty="0" err="1" smtClean="0"/>
              <a:t>Mål</a:t>
            </a:r>
            <a:endParaRPr lang="en-US" dirty="0"/>
          </a:p>
          <a:p>
            <a:pPr lvl="1">
              <a:buBlip>
                <a:blip r:embed="rId5"/>
              </a:buBlip>
            </a:pPr>
            <a:r>
              <a:rPr lang="en-US" dirty="0"/>
              <a:t> </a:t>
            </a:r>
            <a:r>
              <a:rPr lang="en-US" dirty="0" err="1" smtClean="0"/>
              <a:t>Realistiska</a:t>
            </a:r>
            <a:r>
              <a:rPr lang="en-US" dirty="0" smtClean="0"/>
              <a:t> </a:t>
            </a:r>
            <a:r>
              <a:rPr lang="en-US" dirty="0" err="1" smtClean="0"/>
              <a:t>siluetter</a:t>
            </a:r>
            <a:endParaRPr lang="en-US" dirty="0" smtClean="0"/>
          </a:p>
        </p:txBody>
      </p:sp>
      <p:pic>
        <p:nvPicPr>
          <p:cNvPr id="6" name="Bildobjekt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316154" y="3143761"/>
            <a:ext cx="1793932" cy="3525251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9" name="Bildobjekt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75188" y="3787952"/>
            <a:ext cx="5360112" cy="2881060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12202708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Design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dirty="0" smtClean="0"/>
              <a:t> </a:t>
            </a:r>
            <a:r>
              <a:rPr lang="en-US" dirty="0" err="1" smtClean="0"/>
              <a:t>Mål</a:t>
            </a:r>
            <a:endParaRPr lang="en-US" dirty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 smtClean="0"/>
              <a:t>Realistiska</a:t>
            </a:r>
            <a:r>
              <a:rPr lang="en-US" dirty="0" smtClean="0"/>
              <a:t> </a:t>
            </a:r>
            <a:r>
              <a:rPr lang="en-US" dirty="0" err="1" smtClean="0"/>
              <a:t>siluetter</a:t>
            </a:r>
            <a:endParaRPr lang="en-US" dirty="0" smtClean="0"/>
          </a:p>
          <a:p>
            <a:pPr lvl="1">
              <a:buBlip>
                <a:blip r:embed="rId4"/>
              </a:buBlip>
            </a:pPr>
            <a:r>
              <a:rPr lang="en-US" dirty="0"/>
              <a:t> </a:t>
            </a:r>
            <a:r>
              <a:rPr lang="en-US" dirty="0" err="1" smtClean="0"/>
              <a:t>Simpel</a:t>
            </a:r>
            <a:r>
              <a:rPr lang="en-US" dirty="0" smtClean="0"/>
              <a:t> </a:t>
            </a:r>
            <a:r>
              <a:rPr lang="en-US" dirty="0" err="1" smtClean="0"/>
              <a:t>färgpalett</a:t>
            </a:r>
            <a:endParaRPr lang="en-US" dirty="0" smtClean="0"/>
          </a:p>
        </p:txBody>
      </p:sp>
      <p:pic>
        <p:nvPicPr>
          <p:cNvPr id="8" name="Bildobjekt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9845" y="662703"/>
            <a:ext cx="4057650" cy="1905000"/>
          </a:xfrm>
          <a:prstGeom prst="rect">
            <a:avLst/>
          </a:prstGeom>
          <a:effectLst>
            <a:softEdge rad="38100"/>
          </a:effectLst>
        </p:spPr>
      </p:pic>
      <p:pic>
        <p:nvPicPr>
          <p:cNvPr id="7" name="Bildobjekt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8063" y="3662031"/>
            <a:ext cx="3695778" cy="2514932"/>
          </a:xfrm>
          <a:prstGeom prst="rect">
            <a:avLst/>
          </a:prstGeom>
          <a:effectLst>
            <a:glow>
              <a:schemeClr val="accent6">
                <a:alpha val="37000"/>
              </a:schemeClr>
            </a:glow>
            <a:softEdge rad="38100"/>
          </a:effectLst>
        </p:spPr>
      </p:pic>
      <p:pic>
        <p:nvPicPr>
          <p:cNvPr id="6" name="Bildobjekt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609471" y="2786649"/>
            <a:ext cx="1793932" cy="3525251"/>
          </a:xfrm>
          <a:prstGeom prst="rect">
            <a:avLst/>
          </a:prstGeom>
          <a:effectLst>
            <a:softEdge rad="38100"/>
          </a:effectLst>
        </p:spPr>
      </p:pic>
    </p:spTree>
    <p:extLst>
      <p:ext uri="{BB962C8B-B14F-4D97-AF65-F5344CB8AC3E}">
        <p14:creationId xmlns:p14="http://schemas.microsoft.com/office/powerpoint/2010/main" val="2025092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Anpassat 1">
      <a:dk1>
        <a:srgbClr val="FFFFFF"/>
      </a:dk1>
      <a:lt1>
        <a:sysClr val="window" lastClr="FFFFFF"/>
      </a:lt1>
      <a:dk2>
        <a:srgbClr val="FFFFFF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npassat 3">
      <a:majorFont>
        <a:latin typeface="Castellar"/>
        <a:ea typeface=""/>
        <a:cs typeface=""/>
      </a:majorFont>
      <a:minorFont>
        <a:latin typeface="Bell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888</TotalTime>
  <Words>268</Words>
  <Application>Microsoft Office PowerPoint</Application>
  <PresentationFormat>Bredbild</PresentationFormat>
  <Paragraphs>90</Paragraphs>
  <Slides>16</Slides>
  <Notes>3</Notes>
  <HiddenSlides>0</HiddenSlides>
  <MMClips>0</MMClips>
  <ScaleCrop>false</ScaleCrop>
  <HeadingPairs>
    <vt:vector size="6" baseType="variant">
      <vt:variant>
        <vt:lpstr>Använt teckensnitt</vt:lpstr>
      </vt:variant>
      <vt:variant>
        <vt:i4>4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16</vt:i4>
      </vt:variant>
    </vt:vector>
  </HeadingPairs>
  <TitlesOfParts>
    <vt:vector size="21" baseType="lpstr">
      <vt:lpstr>Arial</vt:lpstr>
      <vt:lpstr>Bell MT</vt:lpstr>
      <vt:lpstr>Calibri</vt:lpstr>
      <vt:lpstr>Castellar</vt:lpstr>
      <vt:lpstr>Office Theme</vt:lpstr>
      <vt:lpstr>Mortal Portal</vt:lpstr>
      <vt:lpstr>Introduktion</vt:lpstr>
      <vt:lpstr>Gameplay </vt:lpstr>
      <vt:lpstr>Video</vt:lpstr>
      <vt:lpstr>Fördjupning</vt:lpstr>
      <vt:lpstr>Fördjupning</vt:lpstr>
      <vt:lpstr>GUI</vt:lpstr>
      <vt:lpstr>Design</vt:lpstr>
      <vt:lpstr>Design</vt:lpstr>
      <vt:lpstr>Design</vt:lpstr>
      <vt:lpstr>Design</vt:lpstr>
      <vt:lpstr>Effekter och ljud </vt:lpstr>
      <vt:lpstr>Kod</vt:lpstr>
      <vt:lpstr>Banor</vt:lpstr>
      <vt:lpstr>Avrundning</vt:lpstr>
      <vt:lpstr>Frågor?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Mortal Portal</dc:title>
  <dc:creator>Apa Apansson</dc:creator>
  <cp:lastModifiedBy>Andreas</cp:lastModifiedBy>
  <cp:revision>47</cp:revision>
  <dcterms:created xsi:type="dcterms:W3CDTF">2015-05-21T11:30:01Z</dcterms:created>
  <dcterms:modified xsi:type="dcterms:W3CDTF">2015-05-24T21:21:49Z</dcterms:modified>
</cp:coreProperties>
</file>

<file path=docProps/thumbnail.jpeg>
</file>